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ave this message to Zechari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ng ago I gave these commands to my people: ‘You must see that justice is done, and must show kindness and mercy to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oppress widows, orphans, foreigners who live among you, or anyone else in need. And do not plan ways of harming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y people stubbornly refused to listen. They closed their mi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de their hearts as hard as rock. Because they would not listen to the teaching which I sent through the prophets who lived long ago, I became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y did not listen when I spoke, I did not answer when they pray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storm I swept them away to live in foreign countries. This good land was left a desolate place, with no one living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ondemns Insincer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Darius was emperor, on the fourth day of the ninth month (the month of Kislev), the Lord gave me a mess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Bethel had sent Sharezer and Regemmelech and their men to the Temple of the Lord Almighty to pray for the Lord's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ask the priests and the prophets this question: “Should we continue to mourn because of the destruction of the Temple, by fasting in the fifth month as we have done for so many years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message of the Lord that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ell the people of the land and the priests that when they fasted and mourned in the fifth and seventh months during these seventy years, it was not in honor of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ate and drank, it was for their own satisfa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id through the earlier prophets at the time when Jerusalem was prosperous and filled with people and when there were many people living not only in the towns around the city but also in the southern region and in the western foothills.Disobedience, the Cause of Exil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2026-07-22T22:56:16Z</dcterms:created>
  <dcterms:modified xsi:type="dcterms:W3CDTF">2026-07-22T22:56:16Z</dcterms:modified>
  <dc:title>Bible.com.au: Zechariah 7:1-14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