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angel cried out to me, “The horses that went north to Babylonia have quieted the Lord's anger.”The Command to Crown Josh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ave me this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Take the gifts given by the exiles Heldai, Tobijah, and Jedaiah, and go at once to the home of Josiah son of Zephaniah. All of them have returned from exile in Babylon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a crown out of the silver and gold they have given, and put it on the head of the High Priest, Joshua son of Jehozad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him that the Lord Almighty says, ‘The man who is called The Branch will flourish where he is and rebuild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he one who will build it and receive the honor due a king, and he will rule his people. A priest will stand by his throne, and they will work together in peace and harmon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own will be a memorial in the Lord's Temple in honor of Heldai, Tobijah, Jedaiah, and Jos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en who live far away will come and help to rebuild the Temple of the Lord. And when it is rebuilt, you will know that the Lord Almighty sent me to you. This will all happen if you fully obey the commands of the Lord y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on of the Four Chari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d another vision. This time I saw four chariots coming out from between two bronz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chariot was pulled by red horses, the second by black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hird by white horses, and the fourth by dappled hor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asked the angel, “Sir, what do these chariots m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nswered, “These are the four winds; they have just come from the presence of the Lord of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riot pulled by the black horses was going north to Babylonia, the white horses were going to the west, and the dappled horses were going to the country in the s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dappled horses came out, they were impatient to go and inspect the earth. The angel said, “Go and inspect the earth!”—and they di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2026-05-27T11:48:15Z</dcterms:created>
  <dcterms:modified xsi:type="dcterms:W3CDTF">2026-05-27T11:48:15Z</dcterms:modified>
  <dc:title>Bible.com.au: Zechariah 6:1-15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