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0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5: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angel said, “This represents wickedness.” Then he pushed her down into the basket and put the lid back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looked up and saw two women flying toward me with powerful wings like those of a stork. They picked up the basket and flew off wit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sked the angel, “Where are they taking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 “To Babylonia, where they will build a temple for it. When the temple is finished, the basket will be placed there to be worship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Vision of the Flying Scro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looked again, and this time I saw a scroll flying through the 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ngel asked me what I saw. I answered, “A scroll flying through the air; it is thirty feet long and fifteen feet wid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he said to me, “On it is written the curse that is to go out over the whole land. On one side of the scroll it says that every thief will be removed from the land; and on the other side it says that everyone who tells lies under oath will also be taken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Almighty says that he will send this curse out, and it will enter the house of every thief and the house of everyone who tells lies under oath. It will remain in their houses and leave them in ruins.”The Vision of the Woman in the Bask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ngel appeared again and said, “Look! Something else is com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at is it?” I asked.He replied, “It is a basket, and it stands for the sin of the whol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basket had a lid made of lead. As I watched, the lid was raised, and there in the basket sat a woma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2026-08-03T11:15:46Z</dcterms:created>
  <dcterms:modified xsi:type="dcterms:W3CDTF">2026-08-03T11:15:46Z</dcterms:modified>
  <dc:title>Bible.com.au: Zechariah 5:1-11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