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4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is the meaning of the two olive branches beside the two gold pipes from which the olive oil pours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me, “Don't you know?”“No, I don't, sir,” I answ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, “These are the two men whom God has chosen and anointed to serve him, the Lord of the whole earth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of the Lampstan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who had been speaking to me came again and roused me as if I had been sleep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do you see?” he asked.“A lampstand made of gold,” I answered. “At the top is a bowl for the oil. On the lampstand are seven lamps, each one with places for seven wi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wo olive trees beside the lampstand, one on each side of it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sked the angel, “What do these things stand for, sir?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you know?” he asked me.“No, I don't, sir,” I repli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 The angel said to me, “The seven lamps are the seven eyes of the Lord, which see all over the earth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sked him, “What do the two olive trees on either side of the lampstand mean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2026-06-02T19:53:04Z</dcterms:created>
  <dcterms:modified xsi:type="dcterms:W3CDTF">2026-06-02T19:53:04Z</dcterms:modified>
  <dc:title>Bible.com.au: Zechariah 4:1-14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