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4:1-10a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is the meaning of the two olive branches beside the two gold pipes from which the olive oil pours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me, “Don't you know?”“No, I don't, sir,” I answ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, “These are the two men whom God has chosen and anointed to serve him, the Lord of the whole earth.”God's Promise to Zerubbab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told me to give Zerubbabel this message from the Lord: “You will succeed, not by military might or by your own strength, but by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stacles as great as mountains will disappear before you. You will rebuild the Temple, and as you put the last stone in place, the people will shout, ‘Beautiful, beautiful!’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message came to me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Zerubbabel has laid the foundation of the Temple, and he will finish the building. When this happens, my people will know that it is I who sent you to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hey are disappointed because so little progress is being made. But they will see Zerubbabel continuing to build the Temple, and they will be gla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the Lampstan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o had been speaking to me came again and roused me as if I had been sleep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do you see?” he asked.“A lampstand made of gold,” I answered. “At the top is a bowl for the oil. On the lampstand are seven lamps, each one with places for seven wick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wo olive trees beside the lampstand, one on each side of it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sked the angel, “What do these things stand for, sir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you know?” he asked me.“No, I don't, sir,” I repl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 The angel said to me, “The seven lamps are the seven eyes of the Lord, which see all over the earth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sked him, “What do the two olive trees on either side of the lampstand mean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2026-08-03T12:22:41Z</dcterms:created>
  <dcterms:modified xsi:type="dcterms:W3CDTF">2026-08-03T12:22:41Z</dcterms:modified>
  <dc:title>Bible.com.au: Zechariah 4:1-10a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