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9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3: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isten then, Joshua, you who are the High Priest; and listen, you fellow priests of his, you that are the sign of a good future: I will reveal my servant, who is called The Branc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am placing in front of Joshua a single stone with seven facets. I will engrave an inscription on it, and in a single day I will take away the sin of this l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at day comes, each of you will invite your neighbor to come and enjoy peace and security, surrounded by your vineyards and fig tre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rophet's Vision of the High Pri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another vision the Lord showed me the High Priest Joshua standing before the angel of the Lord. And there beside Joshua stood Satan, ready to bring an accusation against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angel of the Lord said to Satan, “May the Lord condemn you, Satan! May the Lord, who loves Jerusalem, condemn you. This man is like a stick snatched from the fi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oshua was standing there, wearing filthy cloth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angel said to his heavenly attendants, “Take away the filthy clothes this man is wearing.” Then he said to Joshua, “I have taken away your sin and will give you new clothes to we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commanded the attendants to put a clean turban on Joshua's head. They did so, and then they put the new clothes on him while the angel of the Lord stood th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angel told Joshua th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Almighty had said: “If you obey my laws and perform the duties I have assigned you, then you will continue to be in charge of my Temple and its courts, and I will hear your prayers, just as I hear the prayers of the angels who are in my presence.]]></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2026-08-03T11:15:20Z</dcterms:created>
  <dcterms:modified xsi:type="dcterms:W3CDTF">2026-08-03T11:15:20Z</dcterms:modified>
  <dc:title>Bible.com.au: Zechariah 3:1-10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