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st patience with three other shepherds, who hated me, and I got rid of them all in a single mon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to the flock, “I will not be your shepherd any longer. Let those die who are to die. Let those be destroyed who are to be destroyed. Those who are left will destroy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took the stick called “Favor” and broke it, to cancel the covenant which the Lord had made with all the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covenant was canceled on that day. Those who bought and sold the sheep were watching me, and they knew that the Lord was speaking through what I d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aid to them, “If you are willing, give me my wages. But if not, keep them.” So they paid me thirty pieces of silver as my wag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o me, “Put them in the Temple treasury.” So I took the thirty pieces of silver—the magnificent sum they thought I was worth—and put them in the Temple treas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broke the second stick, the one called “Unity,” and the unity of Judah and Israel was shatt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me, “Once again act the part of a shepherd, this time a worthless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put a shepherd in charge of my flock, but he does not help the sheep that are threatened by destruction; nor does he look for the lost, or heal those that are hurt, or feed the healthy. Instead, he eats the meat of the fattest sheep and tears off their hoof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worthless shepherd is doomed! He has abandoned his flock. War will totally destroy his power. His arm will wither, and his right eye will go bl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the Tyr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pen your doors, Lebanon,so that fire can burn down your cedar tre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ep and wail, cypress trees—the cedars have fallen;those glorious trees have been destroyed!Weep and wail, oaks of Bashan—the dense forest has been cu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ulers cry out in grief;their glory is gone!Listen to the roaring of the lions;their forest home along the Jordan is destroyed!The Two Shephe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my God said to me, “Act the part of the shepherd of a flock of sheep that are going to be butch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ir owners kill them and go unpunished. They sell the meat and say, ‘Praise the Lord! We are rich!’ Even their own shepherds have no pity 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I will no longer pity anyone on earth. I myself will put all the people in the power of their rulers. These rulers will devastate the earth, and I will not save it from their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se who bought and sold the sheep hired me, and I became the shepherd of the sheep that were going to be butchered. I took two sticks: one I called “Favor” and the other “Unity.” And I took care of the flock.]]></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2026-05-20T07:17:35Z</dcterms:created>
  <dcterms:modified xsi:type="dcterms:W3CDTF">2026-05-20T07:17:35Z</dcterms:modified>
  <dc:title>Bible.com.au: Zechariah 11:1-17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