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4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call my peopleand gather them together.I will rescue themand make them as numerous as they used to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I have scattered them among the nations,yet in far-off places they will remember me.They and their children will surviveand return home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Egypt and Assyria I will bring them homeand settle them in their own country.I will settle them in Gilead and Lebanon also;the whole land will be filled with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pass through their sea of trouble,I, the Lord, will strike the waves,and the depths of the Nile will go dry.Proud Assyria will be humbled,and mighty Egypt will lose her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my people strong;they will worship and obey me.”The Lord has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Promises Deliver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k the Lord for rain in the spring of the year. It is the Lord who sends rain clouds and showers, making the fields green for ever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consult idols and fortunetellers, but the answers they get are lies and nonsense. Some interpret dreams, but only mislead you; the comfort they give is useless. So the people wander about like lost sheep. They are in trouble because they have no lea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ys, “I am angry with those foreigners who rule my people, and I am going to punish them. The people of Judah are mine, and I, the Lord Almighty, will take care of them. They will be my powerful war-hor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among them will come rulers, leaders, and commanders to govern m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Judah will be victorious like soldiers who trample their enemies in the mud of the streets. They will fight because the Lord is with them, and they will defeat even the enemy caval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make the people of Judah strong;I will rescue the people of Israel.I will have compassion on themand bring them all back home.They will be as though I had never rejected them.I am the Lord their God; I will answer their pray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Israel will be strong like soldiers,happy like those who have been drinking wine.Their descendants will remember this victoryand be glad because of what the Lord has don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2026-05-26T03:55:48Z</dcterms:created>
  <dcterms:modified xsi:type="dcterms:W3CDTF">2026-05-26T03:55:48Z</dcterms:modified>
  <dc:title>Bible.com.au: Zechariah 10:1-12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