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15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saw someone riding a red horse. He had stopped among some myrtle trees in a valley, and behind him were other horses—red, dappled, and whit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asked him, “Sir, what do these horses mean?”He answered, “I will show you what they me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sent them to go and inspect the ear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reported to the angel: “We have been all over the world and have found that the whole world lies helpless and subdu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angel said, “Almighty Lord, you have been angry with Jerusalem and the cities of Judah for seventy years now. How much longer will it be before you show them merc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answered the angel with comforting wor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angel told me to proclaim what the Lord Almighty had said: “I have a deep love and concern for Jerusalem, my holy c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 am very angry with the nations that enjoy quiet and peace. For while I was holding back my anger against my people, those nations made the sufferings of my people wor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I have come back to Jerusalem to show mercy to the city. My Temple will be restored, and the city will be rebuil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angel also told me to proclaim: “The Lord Almighty says that his cities will be prosperous again and that he will once again help Jerusalem and claim the city as his own.”The Vision of the Hor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Calls His People to Return to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 another vision I saw four ox hor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asked the angel that had been speaking to me, “What do these horns mean?”He answered, “They stand for the world powers that have scattered the people of Judah, Israel, and Jerusal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the Lord showed me four workers with hamme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asked, “What have they come to do?”He answered, “They have come to terrify and overthrow the nations that completely crushed the land of Judah and scattered its peo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eighth month of the second year that Darius was emperor of Persia, the Lord gave this message to the prophet Zechariah, the son of Berechiah and grandson of Idd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Almighty told Zechariah to say to the people, “I, the Lord, was very angry with your ancesto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now I say to you, ‘Return to me, and I will return to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o not be like your ancestors. Long ago the prophets gave them my message, telling them not to live evil, sinful lives any longer. But they would not listen to me or obey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r ancestors and those prophets are no longer aliv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rough my servants the prophets I gave your ancestors commands and warnings, but they disregarded them and suffered the consequences. Then they repented and acknowledged that I, the Lord Almighty, had punished them as they deserved and as I had determined to do.’”The Prophet's Vision of the Hor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the second year that Darius was emperor, on the twenty-fourth day of the eleventh month (the month of Shebat), the Lord gave me a message in a vision at night.]]></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2026-06-15T09:21:03Z</dcterms:created>
  <dcterms:modified xsi:type="dcterms:W3CDTF">2026-06-15T09:21:03Z</dcterms:modified>
  <dc:title>Bible.com.au: Zechariah 1:1-21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