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a true saying.I want you to give special emphasis to these matters, so that those who believe in God may be concerned with giving their time to doing good deeds, which are good and useful for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void stupid arguments, long lists of ancestors, quarrels, and fights about the Law. They are useless and worth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at least two warnings to those who cause divisions, and then have nothing more to do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that such people are corrupt, and their sins prove that they are wrong.Final Instru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send Artemas or Tychicus to you, do your best to come to me in Nicopolis, because I have decided to spend the winter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your best to help Zenas the lawyer and Apollos to get started on their travels, and see to it that they have everything they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people must learn to spend their time doing good, in order to provide for real needs; they should not live useless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are with me send you greetings. Give our greetings to our friends in the faith.God's grace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ian Condu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ind your people to submit to rulers and authorities, to obey them, and to be ready to do good in every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m not to speak evil of anyone, but to be peaceful and friendly, and always to show a gentle attitude toward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ourselves were once foolish, disobedient, and wrong. We were slaves to passions and pleasures of all kinds. We spent our lives in malice and envy; others hated us and we ha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kindness and love of God our Savior was rev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ved us. It was not because of any good deeds that we ourselves had done, but because of his own mercy that he saved us, through the Holy Spirit, who gives us new birth and new life by washing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poured out the Holy Spirit abundantly on us through Jesus Christ our Savi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by his grace we might be put right with God and come into possession of the eternal life we hope fo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2026-05-25T19:34:21Z</dcterms:created>
  <dcterms:modified xsi:type="dcterms:W3CDTF">2026-05-25T19:34:21Z</dcterms:modified>
  <dc:title>Bible.com.au: Titus 3:1-15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