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539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tus 2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se sound words that cannot be criticized, so that your enemies may be put to shame by not having anything bad to say about u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laves are to submit themselves to their masters and please them in all things. They must not talk back to them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steal from them. Instead, they must show that they are always good and faithful, so as to bring credit to the teaching about God our Savior in all they do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has revealed his grace for the salvation of all peopl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grace instructs us to give up ungodly living and worldly passions, and to live self-controlled, upright, and godly lives in this world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e wait for the blessed Day we hope for, when the glory of our great God and Savior Jesus Christ will appea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himself for us, to rescue us from all wickedness and to make us a pure people who belong to him alone and are eager to do goo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these things and use your full authority as you encourage and rebuke your hearers. Let none of them look down on you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und Doctrin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must teach what agrees with sound doctrin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ruct the older men to be sober, sensible, and self-controlled; to be sound in their faith, love, and enduran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ame way instruct the older women to behave as women should who live a holy life. They must not be slanderers or slaves to wine. They must teach what is good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order to train the younger women to love their husbands and children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be self-controlled and pure, and to be good housewives who submit themselves to their husbands, so that no one will speak evil of the message that comes from 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ame way urge the young men to be self-controll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ll things you yourself must be an example of good behavior. Be sincere and serious in your teach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9">
  <a:themeElements>
    <a:clrScheme name="Theme8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2026-05-25T19:34:27Z</dcterms:created>
  <dcterms:modified xsi:type="dcterms:W3CDTF">2026-05-25T19:34:27Z</dcterms:modified>
  <dc:title>Bible.com.au: Titus 2:1-15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