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she is a wall,we will build her a silver tower.But if she is a gate,we will protect her with panels of cedar.The Woman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,and my breasts are its towers.My lover knows that with himI find contentment and peace.The Man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s a vineyardin a place called Baal Hamon.There are farmers who rent it from him;each one pays a thousand silver coi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is welcome to his thousand coins,and the farmers to two hundred as their share;I have a vineyard of my own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e hear your voice from the garden, my love;my companions are waiting to hear you speak.The Woman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to me, my lover, like a gazelle,like a young stag on the mountains where spices gro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sh that you were my brother,that my mother had nursed you at her breast.Then, if I met you in the street,I could kiss you and no one would mi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take you to my mother's house,where you could teach me love.I would give you spiced wine,my pomegranate wine to drin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eft hand is under my head,and your right hand caresses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mise me, women of Jerusalem,that you will not interrupt our love.The Sixth SongThe Women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coming from the desert,arm in arm with her lover?The WomanUnder the apple tree I woke you,in the place where you were bor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se your heart to every love but mine;hold no one in your arms but me.Love is as powerful as death;passion is as strong as death itself.It bursts into flameand burns like a raging fi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cannot put it out;no flood can drown it.But if any tried to buy love with their wealth,contempt is all they would get.The Woman's Brothers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young sister,and her breasts are still small.What will we do for herwhen a young man comes courting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2026-06-15T08:21:43Z</dcterms:created>
  <dcterms:modified xsi:type="dcterms:W3CDTF">2026-06-15T08:21:43Z</dcterms:modified>
  <dc:title>Bible.com.au: Song of Songs 8:1-14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