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2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Song of Songs 7: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climb the palm treeand pick its fruit.To me your breasts are like bunches of grapes,your breath like the fragrance of appl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your mouth like the finest wine.The WomanThen let the wine flow straight to my lover,flowing over his lips and tee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belong to my lover, and he desires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Come, darling, let's go out to the countrysideand spend the night in the villag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 will get up early and look at the vinesto see whether they've started to grow,whether the blossoms are openingand the pomegranate trees are in bloom.There I will give you my lo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can smell the scent of mandrakes,and all the pleasant fruits are near our door.Darling, I have kept for youthe old delights and the ne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M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at a magnificent young woman you are!How beautiful are your feet in sandals.The curve of your thighsis like the work of an arti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bowl is there,that never runs out of spiced wine.A sheaf of wheat is there,surrounded by lil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r breasts are like twin deer,like two gazell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r neck is like a tower of ivory.Your eyes are like the pools in the city of Heshbon,near the gate of that great city.Your nose is as lovely as the tower of Lebanonthat stands guard at Damasc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r head is held high like Mount Carmel.Your braided hair shines like the finest satin;its beauty could hold a king capti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ow pretty you are, how beautiful;how complete the delights of your lo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are as graceful as a palm tree,and your breasts are clusters of dates.]]></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2026-08-03T12:26:15Z</dcterms:created>
  <dcterms:modified xsi:type="dcterms:W3CDTF">2026-08-03T12:26:15Z</dcterms:modified>
  <dc:title>Bible.com.au: Song of Songs 7:1-13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