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41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beautiful of women,where has your lover gone?Tell us which way your lover went,so that we can help you find him.The Woma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 has gone to his garden,where the balsam trees grow.He is feeding his flock in the gardenand gathering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 is mine, and I am his;he feeds his flock among the lilies.The Fifth SongThe Ma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, you are as beautiful as Jerusalem,as lovely as the city of Tirzah,as breathtaking as these great ci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yes away from me;they are holding me captive.Your hair dances like a flock of goatsbounding down the hills of Gil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as white as a flock of sheepthat have just been washed.Not one of them is missing;they are all perfectly matc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heeks glow behind your ve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have sixty queens, eighty concubines,young women without number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love only one,and she is as lovely as a dove.She is her mother's only daughter,her mother's favorite child.All women look at her and praise her;queens and concubines sing her prais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whose glance is like the dawn?She is beautiful and bright,as dazzling as the sun or the mo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e down among the almond treesto see the young plants in the valley,to see the new leaves on the vinesand the blossoms on the pomegranate tre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rembling; you have made me as eager for loveas a chariot driver is for battle.The Wome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ce, dance, girl of Shulam.Let us watch you as you dance.The WomanWhy do you want to watch meas I dance between the rows of onlooker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2026-10-10T09:48:44Z</dcterms:created>
  <dcterms:modified xsi:type="dcterms:W3CDTF">2026-10-10T09:48:44Z</dcterms:modified>
  <dc:title>Bible.com.au: Song of Songs 6:1-13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