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6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king have sixty queens, eighty concubines,young women without number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love only one,and she is as lovely as a dove.She is her mother's only daughter,her mother's favorite child.All women look at her and praise her;queens and concubines sing her prais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whose glance is like the dawn?She is beautiful and bright,as dazzling as the sun or the mo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me down among the almond treesto see the young plants in the valley,to see the new leaves on the vinesand the blossoms on the pomegranate tre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rembling; you have made me as eager for loveas a chariot driver is for battle.The Women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nce, dance, girl of Shulam.Let us watch you as you dance.The WomanWhy do you want to watch meas I dance between the rows of onlooker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e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t beautiful of women,where has your lover gone?Tell us which way your lover went,so that we can help you find him.The Woman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r has gone to his garden,where the balsam trees grow.He is feeding his flock in the gardenand gathering li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r is mine, and I am his;he feeds his flock among the lilies.The Fifth SongThe Man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, you are as beautiful as Jerusalem,as lovely as the city of Tirzah,as breathtaking as these great cit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our eyes away from me;they are holding me captive.Your hair dances like a flock of goatsbounding down the hills of Gil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eeth are as white as a flock of sheepthat have just been washed.Not one of them is missing;they are all perfectly match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heeks glow behind your ve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2026-07-05T12:42:55Z</dcterms:created>
  <dcterms:modified xsi:type="dcterms:W3CDTF">2026-07-05T12:42:55Z</dcterms:modified>
  <dc:title>Bible.com.au: Song of Songs 6:1-13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