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ise me, women of Jerusalem,that if you find my lover,you will tell him I am weak from passion.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t beautiful of women,is your lover different from everyone else?What is there so wonderful about himthat we should give you our promise?The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lover is handsome and strong;he is one in ten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face is bronzed and smooth;his hair is wavy,black as a r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as beautiful as doves by a flowing brook,doves washed in milk and standing by the str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cheeks are as lovely as a gardenthat is full of herbs and spices.His lips are like lilies,wet with liquid myrr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ands are well-formed,and he wears rings set with gems.His body is like smooth ivory,with sapphires set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thighs are columns of alabasterset in sockets of gold.He is majestic, like the Lebanon Mountainswith their towering ced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mouth is sweet to kiss;everything about him enchants me.This is what my lover is like,women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entered my garden,my sweetheart, my bride.I am gathering my spices and myrrh;I am eating my honey and honeycomb;I am drinking my wine and milk.The WomenEat, lovers, and drinkuntil you are drunk with love!The Fourth SongTh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I slept, my heart was awake.I dreamed my lover knocked at the door.The ManLet me come in, my darling,my sweetheart, my dove.My head is wet with dew,and my hair is damp from the mist.The Wo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already undressed;why should I get dressed again?I have washed my feet;why should I get them dirty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lover put his hand to the door,and I was thrilled that he was n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ready to let him come in.My hands were covered with myrrh,my fingers with liquid myrrh,as I grasped the handle of the d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opened the door for my lover,but he had already gone.How I wanted to hear his voice!I looked for him, but couldn't find him;I called to him, but heard no ans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entries patrolling the city found me;they struck me and bruised me;the guards at the city wall tore off my cap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2026-06-13T15:08:20Z</dcterms:created>
  <dcterms:modified xsi:type="dcterms:W3CDTF">2026-06-13T15:08:20Z</dcterms:modified>
  <dc:title>Bible.com.au: Song of Songs 5:1-16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