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976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ngs 4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with me from the Lebanon Mountains, my bride;come with me from Lebanon.Come down from the top of Mount Amana,from Mount Senir and Mount Hermon,where the lions and leopards liv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ok in your eyes, my sweetheart and bride,and the necklace you are wearinghave stolen my hear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love delights me,my sweetheart and bride.Your love is better than wine;your perfume more fragrant than any spic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aste of honey is on your lips, my darling;your tongue is milk and honey for me.Your clothing has all the fragrance of Leban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weetheart, my bride, is a secret garden,a walled garden, a private spring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 plants flourish.They grow like an orchard of pomegranate treesand bear the finest fruits.There is no lack of henna and nard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saffron, calamus, and cinnamon,or incense of every kind.Myrrh and aloes grow therewith all the most fragrant perfum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untains water the garden,streams of flowing water,brooks gushing down from the Lebanon Mountains.The Woman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ke up, North Wind.South Wind, blow on my garden;fill the air with fragrance.Let my lover come to his gardenand eat the best of its fruit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an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beautiful you are, my love!How your eyes shine with love behind your veil.Your hair dances like a flock of goatsbounding down the hills of Gilea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teeth are as white as sheepthat have just been shorn and washed.Not one of them is missing;they are all perfectly match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lips are like a scarlet ribbon;how lovely they are when you speak.Your cheeks glow behind your vei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neck is like the tower of David,round and smooth,with a necklace like a thousand shields hung around i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breasts are like gazelles,twin deer feeding among lili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tay on the hill of myrrh,the hill of incense,until the morning breezes blowand the darkness disappea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beautiful you are, my love;how perfect you are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2026-06-23T02:22:25Z</dcterms:created>
  <dcterms:modified xsi:type="dcterms:W3CDTF">2026-06-23T02:22:25Z</dcterms:modified>
  <dc:title>Bible.com.au: Song of Songs 4:1-16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