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with me from the Lebanon Mountains, my bride;come with me from Lebanon.Come down from the top of Mount Amana,from Mount Senir and Mount Hermon,where the lions and leopards li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ok in your eyes, my sweetheart and bride,and the necklace you are wearinghave stolen my hea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 delights me,my sweetheart and bride.Your love is better than wine;your perfume more fragrant than any spi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ste of honey is on your lips, my darling;your tongue is milk and honey for me.Your clothing has all the fragrance of Leban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weetheart, my bride, is a secret garden,a walled garden, a private spring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plants flourish.They grow like an orchard of pomegranate treesand bear the finest fruits.There is no lack of henna and nar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affron, calamus, and cinnamon,or incense of every kind.Myrrh and aloes grow therewith all the most fragrant perfum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untains water the garden,streams of flowing water,brooks gushing down from the Lebanon Mountains.The Woman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, North Wind.South Wind, blow on my garden;fill the air with fragrance.Let my lover come to his gardenand eat the best of its frui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you are, my love!How your eyes shine with love behind your veil.Your hair dances like a flock of goatsbounding down the hills of Gil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eth are as white as sheepthat have just been shorn and washed.Not one of them is missing;they are all perfectly match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ips are like a scarlet ribbon;how lovely they are when you speak.Your cheeks glow behind your ve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eck is like the tower of David,round and smooth,with a necklace like a thousand shields hung around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reasts are like gazelles,twin deer feeding among lil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ay on the hill of myrrh,the hill of incense,until the morning breezes blowand the darkness disapp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you are, my love;how perfect you ar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2026-08-24T00:24:56Z</dcterms:created>
  <dcterms:modified xsi:type="dcterms:W3CDTF">2026-08-24T00:24:56Z</dcterms:modified>
  <dc:title>Bible.com.au: Song of Songs 4:1-16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