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Solomon is carried on a thronemade of the finest w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posts are covered with silver;over it is cloth embroidered with gold.Its cushions are covered with purple cloth,lovingly woven by the women of Jerusal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of Zion, come and see King Solomon.He is wearing the crown that his mother placed on his headon his wedding day,on the day of his gladness and jo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leep on my bed, night after nightI dreamed of the one I love;I was looking for him, but couldn't find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wandering through the city,through its streets and alleys.I looked for the one I love.I looked, but couldn't fin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ntries patrolling the city saw me.I asked them, “Have you found my lover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I left them, I found him.I held him and wouldn't let him gountil I took him to my mother's house,to the room where I was b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mise me, women of Jerusalem;swear by the swift deer and the gazellesthat you will not interrupt our love.The Third SongThe Woma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is coming from the desert like a column of smoke,fragrant with incense and myrrh,the incense sold by the trader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is coming, carried on his throne;sixty soldiers form the bodyguard,the finest soldiers in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are skillful with the sword;they are battle-hardened veterans.Each of them is armed with a sword,on guard against a night atta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2026-06-15T08:47:27Z</dcterms:created>
  <dcterms:modified xsi:type="dcterms:W3CDTF">2026-06-15T08:47:27Z</dcterms:modified>
  <dc:title>Bible.com.au: Song of Songs 3:1-11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