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presProps" Target="presProps.xml"/>
  <Relationship Id="rId17" Type="http://schemas.openxmlformats.org/officeDocument/2006/relationships/viewProps" Target="viewProps.xml"/>
  <Relationship Id="rId1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2451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ng of Songs 3:1-1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ing Solomon is carried on a thronemade of the finest woo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s posts are covered with silver;over it is cloth embroidered with gold.Its cushions are covered with purple cloth,lovingly woven by the women of Jerusalem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omen of Zion, come and see King Solomon.He is wearing the crown that his mother placed on his headon his wedding day,on the day of his gladness and joy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leep on my bed, night after nightI dreamed of the one I love;I was looking for him, but couldn't find him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ent wandering through the city,through its streets and alleys.I looked for the one I love.I looked, but couldn't find him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entries patrolling the city saw me.I asked them, “Have you found my lover?”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soon as I left them, I found him.I held him and wouldn't let him gountil I took him to my mother's house,to the room where I was born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mise me, women of Jerusalem;swear by the swift deer and the gazellesthat you will not interrupt our love.The Third SongThe Woman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is this coming from the desert like a column of smoke,fragrant with incense and myrrh,the incense sold by the traders?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lomon is coming, carried on his throne;sixty soldiers form the bodyguard,the finest soldiers in Israel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of them are skillful with the sword;they are battle-hardened veterans.Each of them is armed with a sword,on guard against a night attack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7">
  <a:themeElements>
    <a:clrScheme name="Theme2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2026-08-15T15:37:24Z</dcterms:created>
  <dcterms:modified xsi:type="dcterms:W3CDTF">2026-08-15T15:37:24Z</dcterms:modified>
  <dc:title>Bible.com.au: Song of Songs 3:1-11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