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is like a gazelle,like a young stag.There he stands beside the wall.He looks in through the windowand glances through the lat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speaks to me.The ManCome then, my love;my darling, come with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ter is over; the rains have stopp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ntryside the flowers are in bloom.This is the time for singing;the song of doves is heard in the fiel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gs are beginning to ripen;the air is fragrant with blossoming vines.Come then, my love;my darling, come wi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like a dove that hidesin the crevice of a rock.Let me see your lovely faceand hear your enchanting voi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tch the foxes, the little foxes,before they ruin our vineyard in bloom.The Woma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is mine, and I am his.He feeds his flock among the lili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morning breezes blowand the darkness disappears.Return, my darling, like a gazelle,like a stag on the mountains of B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ly a wild flower in Sharon,a lily in a mountain valley.The 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ly among thornsis my darling among women.The Woma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pple tree among the trees of the forest,so is my dearest compared to other men.I love to sit in its shadow,and its fruit is sweet to my t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to his banquet halland raised the banner of love ov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my strength with raisinsand refresh me with apples!I am weak from pas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is under my head,and his right hand caresses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e me, women of Jerusalem;swear by the swift deer and the gazellesthat you will not interrupt our love.The Second SongThe Woma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my lover's voice.He comes running over the mountains,racing across the hills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2026-06-15T08:47:37Z</dcterms:created>
  <dcterms:modified xsi:type="dcterms:W3CDTF">2026-06-15T08:47:37Z</dcterms:modified>
  <dc:title>Bible.com.au: Song of Songs 2:1-17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