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presProps" Target="presProps.xml"/>
  <Relationship Id="rId23" Type="http://schemas.openxmlformats.org/officeDocument/2006/relationships/viewProps" Target="viewProps.xml"/>
  <Relationship Id="rId2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27111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Song of Songs 1:1-1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You, my love, excite menas a mare excites the stallions of Pharaoh's chariot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Your hair is beautiful upon your cheeksand falls along your neck like jewel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ut we will make for you a chain of goldwith ornaments of silver.The Woma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My king was lying on his couch,and my perfume filled the air with fragranc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My lover has the scent of myrrhas he lies upon my breast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My lover is like the wild flowersthat bloom in the vineyards at Engedi.The Ma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How beautiful you are, my love;how your eyes shine with love!The Woma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How handsome you are, my dearest;how you delight me!The green grass will be our be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cedars will be the beams of our house,and the cypress trees the ceiling.]]></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most beautiful of songs, by Solomon.The First SongThe Woma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Your lips cover me with kisses;your love is better than win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re is a fragrance about you;the sound of your name recalls it.No woman could keep from loving you.]]></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ake me with you, and we'll run away;be my king and take me to your room.We will be happy together,drink deep, and lose ourselves in love.No wonder all women love yo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omen of Jerusalem, I am dark but beautiful,dark as the desert tents of Kedar,but beautiful as the draperies in Solomon's palac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Don't look down on me because of my color,because the sun has tanned me.My brothers were angry with meand made me work in the vineyard.I had no time to care for myself.]]></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ell me, my love,Where will you lead your flock to graze?Where will they rest from the noonday sun?Why should I need to look for youamong the flocks of the other shepherds?The Ma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Don't you know the place, loveliest of women?Go and follow the flock;find pasture for your goatsnear the tents of the shepherds.]]></a:t>
            </a:r>
          </a:p>
        </p:txBody>
      </p:sp>
    </p:spTree>
  </p:cSld>
  <p:clrMapOvr>
    <a:masterClrMapping/>
  </p:clrMapOvr>
</p:sld>
</file>

<file path=ppt/theme/theme1.xml><?xml version="1.0" encoding="utf-8"?>
<a:theme xmlns:a="http://schemas.openxmlformats.org/drawingml/2006/main" name="Theme31">
  <a:themeElements>
    <a:clrScheme name="Theme3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2026-07-05T12:34:04Z</dcterms:created>
  <dcterms:modified xsi:type="dcterms:W3CDTF">2026-07-05T12:34:04Z</dcterms:modified>
  <dc:title>Bible.com.au: Song of Songs 1:1-17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