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y love, excite menas a mare excites the stallions of Pharaoh's chari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hair is beautiful upon your cheeksand falls along your neck like jewe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e will make for you a chain of goldwith ornaments of silver.Th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king was lying on his couch,and my perfume filled the air with fragr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lover has the scent of myrrhas he lies upon my brea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lover is like the wild flowersthat bloom in the vineyards at Engedi.The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beautiful you are, my love;how your eyes shine with love!The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handsome you are, my dearest;how you delight me!The green grass will be our b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edars will be the beams of our house,and the cypress trees the cei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ost beautiful of songs, by Solomon.The First SongThe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lips cover me with kisses;your love is better than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fragrance about you;the sound of your name recalls it.No woman could keep from loving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me with you, and we'll run away;be my king and take me to your room.We will be happy together,drink deep, and lose ourselves in love.No wonder all women lo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men of Jerusalem, I am dark but beautiful,dark as the desert tents of Kedar,but beautiful as the draperies in Solomon's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look down on me because of my color,because the sun has tanned me.My brothers were angry with meand made me work in the vineyard.I had no time to care for my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ll me, my love,Where will you lead your flock to graze?Where will they rest from the noonday sun?Why should I need to look for youamong the flocks of the other shepherds?The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you know the place, loveliest of women?Go and follow the flock;find pasture for your goatsnear the tents of the shepherd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2026-07-05T13:22:16Z</dcterms:created>
  <dcterms:modified xsi:type="dcterms:W3CDTF">2026-07-05T13:22:16Z</dcterms:modified>
  <dc:title>Bible.com.au: Song of Songs 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