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30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y the Lord make it possible for each of you to marry again and have a home.”So Naomi kissed them good-bye. But they started cr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o her, “No! We will go with you to you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go back, my daughters,” Naomi answered. “Why do you want to come with me? Do you think I could have sons again for you to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back home, for I am too old to get married again. Even if I thought there was still hope, and so got married tonight and had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uld you wait until they had grown up? Would this keep you from marrying someone else? No, my daughters, you know that's impossible. The Lord has turned against me, and I feel very sorry fo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 they started crying. Then Orpah kissed her mother-in-law good-bye and went back home, but Ruth held on to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Naomi said to her, “Ruth, your sister-in-law has gone back to her people and to her god. Go back home with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Ruth answered, “Don't ask me to leave you! Let me go with you. Wherever you go, I will go; wherever you live, I will live. Your people will be my people, and your God will be my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ver you die, I will die, and that is where I will be buried. May the Lord's worst punishment come upon me if I let anything but death separate me from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Naomi saw that Ruth was determined to go with her, she said nothing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melech and His Family Move to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n until they came to Bethlehem. When they arrived, the whole town became excited, and the women there exclaimed, “Is this really Naom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call me Naomi,” she answered; “call me Marah, because Almighty God has made my life bi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left here, I had plenty, but the Lord has brought me back without a thing. Why call me Naomi when the Lord Almighty has condemned me and sent me trou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then, was how Naomi came back from Moab with Ruth, her Moabite daughter-in-law. When they arrived in Bethlehem, the barley harvest was just begin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ng ago, in the days before Israel had a king, there was a famine in the land. So a man named Elimelech, who belonged to the clan of Ephrath and who lived in Bethlehem in Judah, went with his wife Naomi and their two sons Mahlon and Chilion to live for a while in the country of Moab. While they were living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melech died, and Naomi was left alone with her two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married Moabite women, Orpah and Ruth. About ten years l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lon and Chilion also died, and Naomi was left all alone, without husband or sons.Naomi and Ruth Return to Bethle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time later Naomi heard that the Lord had blessed his people by giving them good crops; so she got ready to leave Moab with her daughters-in-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tarted out together to go back to Judah, but on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said to them, “Go back home and stay with your mothers. May the Lord be as good to you as you have been to me and to those who have die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2026-07-06T04:59:15Z</dcterms:created>
  <dcterms:modified xsi:type="dcterms:W3CDTF">2026-07-06T04:59:15Z</dcterms:modified>
  <dc:title>Bible.com.au: Ruth 1:1-22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