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280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8: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we hope for what we do not see, we wait for it with patienc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2026-06-06T02:09:49Z</dcterms:created>
  <dcterms:modified xsi:type="dcterms:W3CDTF">2026-06-06T02:09:49Z</dcterms:modified>
  <dc:title>Bible.com.au: Romans 8:25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