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32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8: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by hope that we were saved; but if we see what we hope for, then it is not really hope. For who of us hopes for something we se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2026-10-04T12:16:06Z</dcterms:created>
  <dcterms:modified xsi:type="dcterms:W3CDTF">2026-10-04T12:16:06Z</dcterms:modified>
  <dc:title>Bible.com.au: Romans 8:24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