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0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8: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creation waits with eager longing for God to reveal his childr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2026-09-16T13:07:36Z</dcterms:created>
  <dcterms:modified xsi:type="dcterms:W3CDTF">2026-09-16T13:07:36Z</dcterms:modified>
  <dc:title>Bible.com.au: Romans 8:19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