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671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nce we have died with Christ, we believe that we will also live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we know that Christ has been raised from death and will never die again—death will no longer rule over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o, because he died, sin has no power over him; and now he lives his life in fellowship with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same way you are to think of yourselves as dead, so far as sin is concerned, but living in fellowship with God through Christ Jes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 must no longer rule in your mortal bodies, so that you obey the desires of your natural 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r must you surrender any part of yourselves to sin to be used for wicked purposes. Instead, give yourselves to God, as those who have been brought from death to life, and surrender your whole being to him to be used for righteous purpo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in must not be your master; for you do not live under law but under God's grace.Slaves of Righteous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at, then? Shall we sin, because we are not under law but under God's grace? By no m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urely you know that when you surrender yourselves as slaves to obey someone, you are in fact the slaves of the master you obey—either of sin, which results in death, or of obedience, which results in being put right with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nks be to God! For though at one time you were slaves to sin, you have obeyed with all your heart the truths found in the teaching you receiv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ad to Sin but Alive in Union with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were set free from sin and became the slaves of righteousnes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use everyday language because of the weakness of your natural selves.) At one time you surrendered yourselves entirely as slaves to impurity and wickedness for wicked purposes. In the same way you must now surrender yourselves entirely as slaves of righteousness for holy purp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you were the slaves of sin, you were free from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did you gain from doing the things that you are now ashamed of? The result of those things is de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now you have been set free from sin and are the slaves of God. Your gain is a life fully dedicated to him, and the result is eternal lif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sin pays its wage—death; but God's free gift is eternal life in union with Christ Jesus our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shall we say, then? Should we continue to live in sin so that God's grace will incr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ertainly not! We have died to sin—how then can we go on living in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urely you know that when we were baptized into union with Christ Jesus, we were baptized into union with his de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y our baptism, then, we were buried with him and shared his death, in order that, just as Christ was raised from death by the glorious power of the Father, so also we might live a new lif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since we have become one with him in dying as he did, in the same way we shall be one with him by being raised to life as he w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know that our old being has been put to death with Christ on his cross, in order that the power of the sinful self might be destroyed, so that we should no longer be the slaves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hen we die, we are set free from the power of sin.]]></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2026-07-22T20:07:58Z</dcterms:created>
  <dcterms:modified xsi:type="dcterms:W3CDTF">2026-07-22T20:07:58Z</dcterms:modified>
  <dc:title>Bible.com.au: Romans 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