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presProps" Target="presProps.xml"/>
  <Relationship Id="rId36" Type="http://schemas.openxmlformats.org/officeDocument/2006/relationships/viewProps" Target="viewProps.xml"/>
  <Relationship Id="rId3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01405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Romans 3:1-3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Do the Jews then have any advantage over the Gentiles? Or is there any value in being circumcise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Much, indeed, in every way! In the first place, God trusted his message to the Jew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But what if some of them were not faithful? Does this mean that God will not be faithful?]]></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Certainly not! God must be true, even though all human beings are liars. As the scripture says,“You must be shown to be right when you speak;you must win your case when you are being trie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But what if our doing wrong serves to show up more clearly God's doing right? Can we say that God does wrong when he punishes us? (This would be the natural question to ask.)]]></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By no means! If God is not just, how can he judge the worl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But what if my untruth serves God's glory by making his truth stand out more clearly? Why should I still be condemned as a sinner?]]></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Why not say, then, “Let us do evil so that good may come”? Some people, indeed, have insulted me by accusing me of saying this very thing! They will be condemned, as they should be.No One Is Righteou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Well then, are we Jews in any better condition than the Gentiles? Not at all! I have already shown that Jews and Gentiles alike are all under the power of sin.]]></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s the Scriptures say:“There is no one who is righteou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no one who is wiseor who worships Go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ll have turned away from God;they have all gone wrong;no one does what is right, not even on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ir words are full of deadly deceit;wicked lies roll off their tongues,and dangerous threats, like snake's poison, from their lip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ir speech is filled with bitter curse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y are quick to hurt and kill;]]></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y leave ruin and destruction wherever they go.]]></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y have not known the path of peac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nor have they learned reverence for Go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Now we know that everything in the Law applies to those who live under the Law, in order to stop all human excuses and bring the whole world under God's judgment.]]></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For no one is put right in God's sight by doing what the Law requires; what the Law does is to make us know that we have sinned.How We Are Put Right with Go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But now God's way of putting people right with himself has been revealed. It has nothing to do with law, even though the Law of Moses and the prophets gave their witness to it.]]></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God puts people right through their faith in Jesus Christ. God does this to all who believe in Christ, because there is no difference at all:]]></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everyone has sinned and is far away from God's saving presenc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But by the free gift of God's grace all are put right with him through Christ Jesus, who sets them fre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26 ]]></a:t>
            </a:r>
            <a:r>
              <a:rPr lang="en-US" b="1" sz="3000" spc="0" u="none">
                <a:solidFill>
                  <a:srgbClr val="000000">
                    <a:alpha val="100.00%"/>
                  </a:srgbClr>
                </a:solidFill>
                <a:latin typeface="Calibri"/>
              </a:rPr>
              <a:t><![CDATA[God offered him, so that by his blood he should become the means by which people's sins are forgiven through their faith in him. God did this in order to demonstrate that he is righteous. In the past he was patient and overlooked people's sins; but in the present time he deals with their sins, in order to demonstrate his righteousness. In this way God shows that he himself is righteous and that he puts right everyone who believes in Jesu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What, then, can we boast about? Nothing! And what is the reason for this? Is it that we obey the Law? No, but that we believe.]]></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For we conclude that a person is put right with God only through faith, and not by doing what the Law commands.]]></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Or is God the God of the Jews only? Is he not the God of the Gentiles also? Of course he is.]]></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God is one, and he will put the Jews right with himself on the basis of their faith, and will put the Gentiles right through their faith.]]></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Does this mean that by this faith we do away with the Law? No, not at all; instead, we uphold the Law.]]></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6">
  <a:themeElements>
    <a:clrScheme name="Theme6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2026-09-21T13:36:25Z</dcterms:created>
  <dcterms:modified xsi:type="dcterms:W3CDTF">2026-09-21T13:36:25Z</dcterms:modified>
  <dc:title>Bible.com.au: Romans 3:1-31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