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l then, are we Jews in any better condition than the Gentiles? Not at all! I have already shown that Jews and Gentiles alike are all under the power of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Scriptures say:“There is no one who is righte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e who is wiseor who worship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have turned away from God;they have all gone wrong;no one does what is right, not even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ds are full of deadly deceit;wicked lies roll off their tongues,and dangerous threats, like snake's poison, from their lip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speech is filled with bitter cur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re quick to hurt and k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eave ruin and destruction wherever they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not known the path of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 have they learned reverence fo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the Jews then have any advantage over the Gentiles? Or is there any value in being circumc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e know that everything in the Law applies to those who live under the Law, in order to stop all human excuses and bring the whole world under God's judg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one is put right in God's sight by doing what the Law requires; what the Law does is to make us know that we have sinned.How We Are Put Right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God's way of putting people right with himself has been revealed. It has nothing to do with law, even though the Law of Moses and the prophets gave their witness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puts people right through their faith in Jesus Christ. God does this to all who believe in Christ, because there is no differenc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has sinned and is far away from God's saving pres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y the free gift of God's grace all are put right with him through Christ Jesus, who sets them f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od offered him, so that by his blood he should become the means by which people's sins are forgiven through their faith in him. God did this in order to demonstrate that he is righteous. In the past he was patient and overlooked people's sins; but in the present time he deals with their sins, in order to demonstrate his righteousness. In this way God shows that he himself is righteous and that he puts right everyone who believes in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then, can we boast about? Nothing! And what is the reason for this? Is it that we obey the Law? No, but that we belie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e conclude that a person is put right with God only through faith, and not by doing what the Law comm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is God the God of the Jews only? Is he not the God of the Gentiles also? Of course he 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ch, indeed, in every way! In the first place, God trusted his message to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is one, and he will put the Jews right with himself on the basis of their faith, and will put the Gentiles right through their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es this mean that by this faith we do away with the Law? No, not at all; instead, we uphold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at if some of them were not faithful? Does this mean that God will not be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ertainly not! God must be true, even though all human beings are liars. As the scripture says,“You must be shown to be right when you speak;you must win your case when you are being tr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at if our doing wrong serves to show up more clearly God's doing right? Can we say that God does wrong when he punishes us? (This would be the natural question to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no means! If God is not just, how can he judge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at if my untruth serves God's glory by making his truth stand out more clearly? Why should I still be condemned a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not say, then, “Let us do evil so that good may come”? Some people, indeed, have insulted me by accusing me of saying this very thing! They will be condemned, as they should be.No One Is Righteou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2026-07-22T22:05:27Z</dcterms:created>
  <dcterms:modified xsi:type="dcterms:W3CDTF">2026-07-22T22:05:27Z</dcterms:modified>
  <dc:title>Bible.com.au: Romans 3:1-31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