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36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ther people are selfish and reject what is right, in order to follow what is wrong; on them God will pour out his anger and fu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ill be suffering and pain for all those who do what is evil, for the Jews first and also for the Genti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God will give glory, honor, and peace to all who do what is good, to the Jews first and also to the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God judges everyone by the same stand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entiles do not have the Law of Moses; they sin and are lost apart from the Law. The Jews have the Law; they sin and are judged by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t is not by hearing the Law that people are put right with God, but by doing what the Law comm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entiles do not have the Law; but whenever they do by instinct what the Law commands, they are their own law, even though they do not have the L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ir conduct shows that what the Law commands is written in their hearts. Their consciences also show that this is true, since their thoughts sometimes accuse them and sometimes defen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according to the Good News I preach, this is how it will be on that Day when God through Jesus Christ will judge the secret thoughts of all.The Jews and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about you? You call yourself a Jew; you depend on the Law and boast about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know what God wants you to do, and you have learned from the Law to choose what is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sure that you are a guide for the blind, a light for those who are in dark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 instructor for the foolish, and a teacher for the ignorant. You are certain that in the Law you have the full content of knowledge and of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teach others—why don't you teach yourself? You preach, “Do not steal”—but do you yourself ste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ay, “Do not commit adultery”—but do you commit adultery? You detest idols—but do you rob temp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boast about having God's law—but do you bring shame on God by breaking his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cripture says, “Because of you Jews, the Gentiles speak evil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obey the Law, your circumcision is of value; but if you disobey the Law, you might as well never have been circumc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e Gentile, who is not circumcised, obeys the commands of the Law, will not God regard him as though he were circumci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o you Jews will be condemned by the Gentiles because you break the Law, even though you have it written down and are circumcised; but they obey the Law, even though they are not physically circumci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you, my friend, pass judgment on others? You have no excuse at all, whoever you are. For when you judge others and then do the same things which they do, you condemn yoursel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all, who is a real Jew, truly circumcised? It is not the man who is a Jew on the outside, whose circumcision is a physical 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ather, the real Jew is the person who is a Jew on the inside, that is, whose heart has been circumcised, and this is the work of God's Spirit, not of the written Law. Such a person receives praise from God, not from human be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know that God is right when he judges the people who do such things as the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ou, my friend, do those very things for which you pass judgment on others! Do you think you will escape God's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perhaps you despise his great kindness, tolerance, and patience. Surely you know that God is kind, because he is trying to lead you to rep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have a hard and stubborn heart, and so you are making your own punishment even greater on the Day when God's anger and righteous judgments will be rev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ill reward each of us according to what we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people keep on doing good, and seek glory, honor, and immortal life; to them God will give eternal lif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2026-07-03T23:12:19Z</dcterms:created>
  <dcterms:modified xsi:type="dcterms:W3CDTF">2026-07-03T23:12:19Z</dcterms:modified>
  <dc:title>Bible.com.au: Romans 2:1-29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