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91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6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eetings to Ampliatus, my dear friend in the fellowship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also to Urbanus, our fellow worker in Christ's service, and to Stachys, my dear frie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to Apelles, whose loyalty to Christ has been proved. Greetings to those who belong to the family of Aristobul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to Herodion, a fellow Jew, and to the Christians in the family of Narcis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eetings to Tryphaena and Tryphosa, who work in the Lord's service, and to my dear friend Persis, who has done so much work for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d greetings to Rufus, that outstanding worker in the Lord's service, and to his mother, who has always treated me like a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reetings to Asyncritus, Phlegon, Hermes, Patrobas, Hermas, and all the other Christians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to Philologus and Julia, to Nereus and his sister, to Olympas and to all of God's people who are with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one another with the kiss of peace. All the churches of Christ send you their greetings.Final Instruction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 you, my friends: watch out for those who cause divisions and upset people's faith and go against the teaching which you have received. Keep away from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onal Greet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do such things are not serving Christ our Lord, but their own appetites. By their fine words and flattering speech they deceive innocent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as heard of your loyalty to the gospel, and for this reason I am happy about you. I want you to be wise about what is good, but innocent in what is evi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, our source of peace, will soon crush Satan under your feet.The grace of our Lord Jesus be with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othy, my fellow worker, sends you his greetings; and so do Lucius, Jason, and Sosipater, fellow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ertius, the writer of this letter, send you Christian greet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ost Gaius, in whose house the church meets, sends you his greetings; Erastus, the city treasurer, and our brother Quartus send you their greetings.Concluding Prayer of Praise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ive glory to God! He is able to make you stand firm in your faith, according to the Good News I preach about Jesus Christ and according to the revelation of the secret truth which was hidden for long ages in the pa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however, that truth has been brought out into the open through the writings of the prophets; and by the command of the eternal God it is made known to all nations, so that all may believe and obe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ly God, who alone is all-wise, be glory through Jesus Christ forever! Am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commend to you our sister Phoebe, who serves the church at Cenchrea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er in the Lord's name, as God's people should, and give her any help she may need from you; for she herself has been a good friend to many people and also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d greetings to Priscilla and Aquila, my fellow workers in the service of Christ Jes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isked their lives for me. I am grateful to them—not only I, but all the Gentile churches as w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also to the church that meets in their house.Greetings to my dear friend Epaenetus, who was the first in the province of Asia to believe in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to Mary, who has worked so hard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s also to Andronicus and Junia, fellow Jews who were in prison with me; they are well known among the apostles, and they became Christians before I d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2026-06-06T19:52:25Z</dcterms:created>
  <dcterms:modified xsi:type="dcterms:W3CDTF">2026-06-06T19:52:25Z</dcterms:modified>
  <dc:title>Bible.com.au: Romans 16:1-27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