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02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live, it is for the Lord that we live, and if we die, it is for the Lord that we die. So whether we live or die, we belong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Christ died and rose to life in order to be the Lord of the living and of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then, who eat only vegetables—why do you pass judgment on others? And you who eat anything—why do you despise other believers? All of us will stand before God to be judged by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cripture says,“As surely as I am the living God, says the Lord,everyone will kneel before me,and everyone will confess that I am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 one of us, then, will have to give an account to God.Do Not Make Others F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n, let us stop judging one another. Instead, you should decide never to do anything that would make others stumble or fall into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union with the Lord Jesus makes me certain that no food is of itself ritually unclean; but if you believe that some food is unclean, then it becomes unclean fo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hurt others because of something you eat, then you are no longer acting from love. Do not let the food that you eat ruin the person for whom Christ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let what you regard as good get a bad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s Kingdom is not a matter of eating and drinking, but of the righteousness, peace, and joy which the Holy Spirit g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 Not Judge 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you serve Christ in this way, you please God and are approved by o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we must always aim at those things that bring peace and that help strengthen one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because of food, destroy what God has done. All foods may be eaten, but it is wrong to eat anything that will cause someone else to fall into s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ight thing to do is to keep from eating meat, drinking wine, or doing anything else that will make other believers f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eep what you believe about this matter, then, between yourself and God. Happy are those who do not feel guilty when they do something they judge is r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y have doubts about what they eat, God condemns them when they eat it, because their action is not based on faith. And anything that is not based on faith is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lcome those who are weak in faith, but do not argue with them about their personal opin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eople's faith allows them to eat anything, but the person who is weak in the faith eats only vege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rson who will eat anything is not to despise the one who doesn't; while the one who eats only vegetables is not to pass judgment on the one who will eat anything; for God has accepted that per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re you to judge the servants of someone else? It is their own Master who will decide whether they succeed or fail. And they will succeed, because the Lord is able to make them succe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people think that a certain day is more important than other days, while others think that all days are the same. We each should firmly make up our own mi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se who think highly of a certain day do so in honor of the Lord; those who will eat anything do so in honor of the Lord, because they give thanks to God for the food. Those who refuse to eat certain things do so in honor of the Lord, and they give thanks t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do not live for ourselves only, and we do not die for ourselves only.]]></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2026-07-04T17:35:54Z</dcterms:created>
  <dcterms:modified xsi:type="dcterms:W3CDTF">2026-07-04T17:35:54Z</dcterms:modified>
  <dc:title>Bible.com.au: Romans 14:1-23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