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t is to encourage others, we should do so. Whoever shares with others should do it generously; whoever has authority should work hard; whoever shows kindness to others should do it cheerfu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ve must be completely sincere. Hate what is evil, hold on to what i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one another warmly as Christians, and be eager to show respect for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rk hard and do not be lazy. Serve the Lord with a heart full of devo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your hope keep you joyful, be patient in your troubles, and pray at all ti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re your belongings with your needy fellow Christians, and open your homes to strang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k God to bless those who persecute you—yes, ask him to bless, not to cur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happy with those who are happy, weep with those who w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the same concern for everyone. Do not be proud, but accept humble duties. Do not think of yourselves as w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someone has done you wrong, do not repay him with a wrong. Try to do what everyone considers to be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fe in God's Serv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everything possible on your part to live in peace with every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 take revenge, my friends, but instead let God's anger do it. For the scripture says, “I will take revenge, I will pay back, say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as the scripture says: “If your enemies are hungry, feed them; if they are thirsty, give them a drink; for by doing this you will make them burn with sh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let evil defeat you; instead, conquer evil with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n, my friends, because of God's great mercy to us I appeal to you: Offer yourselves as a living sacrifice to God, dedicated to his service and pleasing to him. This is the true worship that you should off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conform yourselves to the standards of this world, but let God transform you inwardly by a complete change of your mind. Then you will be able to know the will of God—what is good and is pleasing to him and is perf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of God's gracious gift to me I say to every one of you: Do not think of yourself more highly than you should. Instead, be modest in your thinking, and judge yourself according to the amount of faith that God has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have many parts in the one body, and all these parts have different fun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though we are many, we are one body in union with Christ, and we are all joined to each other as different parts of one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are to use our different gifts in accordance with the grace that God has given us. If our gift is to speak God's message, we should do it according to the faith that we h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t is to serve, we should serve; if it is to teach, we should teach;]]></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2026-08-03T11:00:51Z</dcterms:created>
  <dcterms:modified xsi:type="dcterms:W3CDTF">2026-08-03T11:00:51Z</dcterms:modified>
  <dc:title>Bible.com.au: Romans 12:1-21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