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2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chests were covered with what looked like iron breastplates, and the sound made by their wings was like the noise of many horse-drawn chariots rushing into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ve tails and stings like those of a scorpion, and it is with their tails that they have the power to hurt people for five mon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ve a king ruling over them, who is the angel in charge of the abyss. His name in Hebrew is Abaddon; in Greek the name is Apollyon (meaning “The Destroy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st horror is over; after this there are still two more horrors to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sixth angel blew his trumpet. I heard a voice coming from the four corners of the gold altar standing befor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voice said to the sixth angel, “Release the four angels who are bound at the great Euphrates Ri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our angels were released; for this very hour of this very day of this very month and year they had been kept ready to kill a third of all the human r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as told the number of the mounted troops: it was two hundred mill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my vision I saw the horses and their riders: they had breastplates red as fire, blue as sapphire, and yellow as sulfur. The horses' heads were like lions' heads, and from their mouths came out fire, smoke, and sulf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third of the human race was killed by those three plagues: the fire, the smoke, and the sulfur coming out of the horses' mout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fifth angel blew his trumpet. I saw a star which had fallen down to the earth, and it was given the key to the aby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power of the horses is in their mouths and also in their tails. Their tails are like snakes with heads, and they use them to hurt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human race, all those who had not been killed by these plagues, did not turn away from what they themselves had made. They did not stop worshiping demons, nor the idols of gold, silver, bronze, stone, and wood, which cannot see, hear, or wa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r did they repent of their murders, their magic, their sexual immorality, or their steal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tar opened the abyss, and smoke poured out of it, like the smoke from a large furnace; the sunlight and the air were darkened by the smoke from the aby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custs came down out of the smoke upon the earth, and they were given the same kind of power that scorpions ha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re told not to harm the grass or the trees or any other plant; they could harm only the people who did not have the mark of God's seal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custs were not allowed to kill these people, but only to torture them for five months. The pain caused by the torture is like the pain caused by a scorpion's s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those five months they will seek death, but will not find it; they will want to die, but death will flee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custs looked like horses ready for battle; on their heads they had what seemed to be crowns of gold, and their faces were like human f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hair was like women's hair, their teeth were like lions' teeth.]]></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2026-08-03T12:25:27Z</dcterms:created>
  <dcterms:modified xsi:type="dcterms:W3CDTF">2026-08-03T12:25:27Z</dcterms:modified>
  <dc:title>Bible.com.au: Revelation 9:1-21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