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angels stood around the throne, the elders, and the four living creatures. Then they threw themselves face downward in front of the throne and worshipe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Amen! Praise, glory, wisdom, thanksgiving, honor, power, and might belong to our God forever and ever! A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of the elders asked me, “Who are these people dressed in white robes, and where do they come fr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don't know, sir. You do,” I answered.He said to me, “These are the people who have come safely through the terrible persecution. They have washed their robes and made them white with the blood of the Lam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is why they stand before God's throne and serve him day and night in his temple. He who sits on the throne will protect them with his pres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 again will they hunger or thirst; neither sun nor any scorching heat will bur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 Lamb, who is in the center of the throne, will be their shepherd, and he will guide them to springs of life-giving water. And God will wipe away every tear from their ey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144,000 People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saw four angels standing at the four corners of the earth, holding back the four winds so that no wind should blow on the earth or the sea or against any tr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other angel coming up from the east with the seal of the living God. He called out in a loud voice to the four angels to whom God had given the power to damage the earth and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ngel said, “Do not harm the earth, the sea, or the trees, until we mark the servants of our God with a seal on their fore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as told that the number of those who were marked with God's seal on their foreheads was 144,000. They were from the twelve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welve thousand from each tribe: Judah, Reuben, Gad, Asher, Naphtali, Manasseh, Simeon, Levi, Issachar, Zebulun, Joseph, and Benjamin.The Enormous Crow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I looked, and there was an enormous crowd—no one could count all the people! They were from every race, tribe, nation, and language, and they stood in front of the throne and of the Lamb, dressed in white robes and holding palm branches in thei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called out in a loud voice: “Salvation comes from our God, who sits on the throne, and from the Lamb!”]]></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2026-05-22T16:14:27Z</dcterms:created>
  <dcterms:modified xsi:type="dcterms:W3CDTF">2026-05-22T16:14:27Z</dcterms:modified>
  <dc:title>Bible.com.au: Revelation 7:1-17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