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ch one of the four living creatures had six wings, and they were covered with eyes, inside and out. Day and night they never stop singing:“Holy, holy, holy, is the Lord God Almighty,who was, who is, and who is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our living creatures sing songs of glory and honor and thanks to the one who sits on the throne, who lives forever and ever. When they do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wenty-four elders fall down before the one who sits on the throne, and worship him who lives forever and ever. They throw their crowns down in front of the throne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ur Lord and God! You are worthyto receive glory, honor, and power.For you created all things,and by your will they were given existence and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ship in Hea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is point I had another vision and saw an open door in heaven.And the voice that sounded like a trumpet, which I had heard speaking to me before, said, “Come up here, and I will show you what must happen after th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once the Spirit took control of me. There in heaven was a throne with someone sitting on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face gleamed like such precious stones as jasper and carnelian, and all around the throne there was a rainbow the color of an emera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a circle around the throne were twenty-four other thrones, on which were seated twenty-four elders dressed in white and wearing crowns of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hrone came flashes of lightning, rumblings, and peals of thunder. In front of the throne seven lighted torches were burning, which are the seven spirits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in front of the throne there was what looked like a sea of glass, clear as crystal.Surrounding the throne on each of its sides, were four living creatures covered with eyes in front and beh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one looked like a lion; the second looked like a bull; the third had a face like a human face; and the fourth looked like an eagle in flight.]]></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Revelation 4:1-11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