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4: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ach one of the four living creatures had six wings, and they were covered with eyes, inside and out. Day and night they never stop singing:“Holy, holy, holy, is the Lord God Almighty,who was, who is, and who is to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our living creatures sing songs of glory and honor and thanks to the one who sits on the throne, who lives forever and ever. When they do 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wenty-four elders fall down before the one who sits on the throne, and worship him who lives forever and ever. They throw their crowns down in front of the throne and s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ur Lord and God! You are worthyto receive glory, honor, and power.For you created all things,and by your will they were given existence and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rship in Heav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is point I had another vision and saw an open door in heaven.And the voice that sounded like a trumpet, which I had heard speaking to me before, said, “Come up here, and I will show you what must happen after th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once the Spirit took control of me. There in heaven was a throne with someone sitting o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face gleamed like such precious stones as jasper and carnelian, and all around the throne there was a rainbow the color of an emera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a circle around the throne were twenty-four other thrones, on which were seated twenty-four elders dressed in white and wearing crowns of go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throne came flashes of lightning, rumblings, and peals of thunder. In front of the throne seven lighted torches were burning, which are the seven spirits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in front of the throne there was what looked like a sea of glass, clear as crystal.Surrounding the throne on each of its sides, were four living creatures covered with eyes in front and behi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irst one looked like a lion; the second looked like a bull; the third had a face like a human face; and the fourth looked like an eagle in flight.]]></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2026-06-15T08:19:09Z</dcterms:created>
  <dcterms:modified xsi:type="dcterms:W3CDTF">2026-06-15T08:19:09Z</dcterms:modified>
  <dc:title>Bible.com.au: Revelation 4:1-11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