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9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dragon was defeated, and he and his angels were not allowed to stay in heaven any lo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uge dragon was thrown out—that ancient serpent, named the Devil, or Satan, that deceived the whole world. He was thrown down to earth, and all his angels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heard a loud voice in heaven saying, “Now God's salvation has come! Now God has shown his power as King! Now his Messiah has shown his authority! For the one who stood before our God and accused believers day and night has been thrown out of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on the victory over him by the blood of the Lamb and by the truth which they proclaimed; and they were willing to give up their lives and d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so be glad, you heavens, and all you that live there! But how terrible for the earth and the sea! For the Devil has come down to you, and he is filled with rage, because he knows that he has only a little time lef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ragon realized that he had been thrown down to the earth, he began to pursue the woman who had given birth to the bo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 was given the two wings of a large eagle in order to fly to her place in the desert, where she will be taken care of for three and a half years, safe from the dragon's atta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n from his mouth the dragon poured out a flood of water after the woman, so that it would carry her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earth helped the woman; it opened its mouth and swallowed the water that had come from the dragon'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dragon was furious with the woman and went off to fight against the rest of her descendants, all those who obey God's commandments and are faithful to the truth revealed by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and the Drag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ragon stood on the seash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a great and mysterious sight appeared in the sky. There was a woman, whose dress was the sun and who had the moon under her feet and a crown of twelve stars on her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soon to give birth, and the pains and suffering of childbirth made her cry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other mysterious sight appeared in the sky. There was a huge red dragon with seven heads and ten horns and a crown on each of his 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his tail he dragged a third of the stars out of the sky and threw them down to the earth. He stood in front of the woman, in order to eat her child as soon as it was bo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he gave birth to a son, who will rule over all nations with an iron rod. But the child was snatched away and taken to God and his thr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fled to the desert, to a place God had prepared for her, where she will be taken care of for 1,260 day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ar broke out in heaven. Michael and his angels fought against the dragon, who fought back with his angels;]]></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2026-06-23T03:13:39Z</dcterms:created>
  <dcterms:modified xsi:type="dcterms:W3CDTF">2026-06-23T03:13:39Z</dcterms:modified>
  <dc:title>Bible.com.au: Revelation 12:1-18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