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ir bodies will lie in the street of the great city, where their Lord was crucified. The symbolic name of that city is Sodom, or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from all nations, tribes, languages, and races will look at their bodies for three and a half days and will not allow them to be bur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the earth will be happy because of the death of these two. They will celebrate and send presents to each other, because those two prophets brought much suffering upon the whole human r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ree and a half days a life-giving breath came from God and entered them, and they stood up; and all who saw them were terri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two prophets heard a loud voice say to them from heaven, “Come up here!” As their enemies watched, they went up into heaven in a cl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very moment there was a violent earthquake; a tenth of the city was destroyed, and seven thousand people were killed. The rest of the people were terrified and praised the greatness of the God of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horror is over, but the third horror will come soon!The Seventh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seventh angel blew his trumpet, and there were loud voices in heaven, saying, “The power to rule over the world belongs now to our Lord and his Messiah, and he will rule forever and 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twenty-four elders who sit on their thrones in front of God threw themselves face downward and worshipe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Lord God Almighty, the one who is and who was!We thank you that you have taken your great powerand have begun to ru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Witnes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heathen were filled with rage,because the time for your anger has come,the time for the dead to be judged.The time has come to reward your servants, the prophets,and all your people, all who have reverence for you,great and small alike.The time has come to destroy those who destro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s temple in heaven was opened, and the Covenant Box was seen there. Then there were flashes of lightning, rumblings and peals of thunder, an earthquake, and heavy ha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s then given a stick that looked like a measuring-rod, and was told, “Go and measure the temple of God and the altar, and count those who are worshiping in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do not measure the outer courts, because they have been given to the heathen, who will trample on the Holy City for forty-two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end my two witnesses dressed in sackcloth, and they will proclaim God's message during those 1, 260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o witnesses are the two olive trees and the two lamps that stand before the Lord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tries to harm them, fire comes out of their mouths and destroys their enemies; and in this way whoever tries to harm them will be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authority to shut up the sky so that there will be no rain during the time they proclaim God's message. They have authority also over the springs of water, to turn them into blood; they have authority also to strike the earth with every kind of plague as often as they w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finish proclaiming their message, the beast that comes up out of the abyss will fight against them. He will defeat them and kill the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Revelation 11:1-19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