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2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voice that I had heard speaking from heaven spoke to me again, saying, “Go and take the open scroll which is in the hand of the angel standing on the sea and on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ent to the angel and asked him to give me the little scroll. He said to me, “Take it and eat it; it will turn sour in your stomach, but in your mouth it will be sweet as h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ook the little scroll from his hand and ate it, and it tasted sweet as honey in my mouth. But after I swallowed it, it turned sour in my stoma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was told, “Once again you must proclaim God's message about many nations, races, languages, and k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gel and the Little Sc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another mighty angel coming down out of heaven. He was wrapped in a cloud and had a rainbow around his head; his face was like the sun, and his legs were like columns of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a small scroll open in his hand. He put his right foot on the sea and his left foot on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lled out in a loud voice that sounded like the roar of lions. After he had called out, the seven thunders answered with a ro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soon as they spoke, I was about to write. But I heard a voice speak from heaven, “Keep secret what the seven thunders have said; do not write it 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I saw standing on the sea and on the land raised his right hand to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ook a vow in the name of God, who lives forever and ever, who created heaven, earth, and the sea, and everything in them. The angel said, “There will be no more del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 seventh angel blows his trumpet, then God will accomplish his secret plan, as he announced to his servants, the prophet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2026-07-09T00:23:22Z</dcterms:created>
  <dcterms:modified xsi:type="dcterms:W3CDTF">2026-07-09T00:23:22Z</dcterms:modified>
  <dc:title>Bible.com.au: Revelation 10:1-11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