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015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our God, you answered your people;you showed them that you are a God who forgives,even though you punished them for their si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our God,and worship at his sacred hill!The Lord our God is ho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e Supreme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,and the people tremble.He sits on his throne above the winged creatures,and the earth shak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ighty in Zion;he is supreme over all the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ill praise his great and majestic name.Holy is h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ghty king, you love what is right;you have established justice in Israel;you have brought righteousness and fair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our God;worship before his throne!Holy is h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were his priests,and Samuel was one who prayed to him;they called to the Lord, and he answered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oke to them from the pillar of cloud;they obeyed the laws and commands that he gave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2026-06-15T08:58:01Z</dcterms:created>
  <dcterms:modified xsi:type="dcterms:W3CDTF">2026-06-15T08:58:01Z</dcterms:modified>
  <dc:title>Bible.com.au: Psalm 99:1-9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