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Ruler of the Worl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 the Lord;he has done wonderful things!By his own power and holy strengthhe has won the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nounced his victory;he made his saving power known to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pt his promise to the people of Israelwith loyalty and constant love for them.All people everywhere have seen the victory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 joy to the Lord, all the earth;praise him with songs and shouts of joy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!Play music on the harp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trumpets and horns,and shout for joy to the Lord, our 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ar, sea, and every creature in you;sing, earth, and all who live on you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ap your hands, you rivers;you hills, sing together with joy before the Lor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comes to rule the earth.He will rule the peoples of the worldwith justice and fair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2026-10-21T01:19:50Z</dcterms:created>
  <dcterms:modified xsi:type="dcterms:W3CDTF">2026-10-21T01:19:50Z</dcterms:modified>
  <dc:title>Bible.com.au: Psalm 98:1-9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