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5988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98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lap your hands, you rivers;you hills, sing together with joy before the Lord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he comes to rule the earth.He will rule the peoples of the worldwith justice and fairnes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the Ruler of the World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a new song to the Lord;he has done wonderful things!By his own power and holy strengthhe has won the victor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announced his victory;he made his saving power known to the nation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kept his promise to the people of Israelwith loyalty and constant love for them.All people everywhere have seen the victory of our G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for joy to the Lord, all the earth;praise him with songs and shouts of joy!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praises to the Lord!Play music on the harps!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ow trumpets and horns,and shout for joy to the Lord, our king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oar, sea, and every creature in you;sing, earth, and all who live on you!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8">
  <a:themeElements>
    <a:clrScheme name="Theme1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2026-06-24T23:26:54Z</dcterms:created>
  <dcterms:modified xsi:type="dcterms:W3CDTF">2026-06-24T23:26:54Z</dcterms:modified>
  <dc:title>Bible.com.au: Psalm 98:1-9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