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155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ap your hands, you rivers;you hills, sing together with joy before the Lord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comes to rule the earth.He will rule the peoples of the worldwith justice and fairn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he Ruler of the Worl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a new song to the Lord;he has done wonderful things!By his own power and holy strengthhe has won the victor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nnounced his victory;he made his saving power known to the nati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ept his promise to the people of Israelwith loyalty and constant love for them.All people everywhere have seen the victory of our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for joy to the Lord, all the earth;praise him with songs and shouts of joy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praises to the Lord!Play music on the harps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ow trumpets and horns,and shout for joy to the Lord, our k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ar, sea, and every creature in you;sing, earth, and all who live on you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2026-08-24T19:20:50Z</dcterms:created>
  <dcterms:modified xsi:type="dcterms:W3CDTF">2026-08-24T19:20:50Z</dcterms:modified>
  <dc:title>Bible.com.au: Psalm 98:1-9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