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90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7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Zion are glad,and the cities of Judah rejoicebecause of your judgments, O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Almighty, you are ruler of all the earth;you are much greater than all the go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ves those who hate evil;he protects the lives of his people;he rescues them from the power of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ght shines on the righteous,and gladness on the go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ou that are righteous be gladbecause of what the Lord has done!Remember what the holy God has done,and give thanks to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he Supreme Rule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king! Earth, be glad!Rejoice, you islands of the seas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ouds and darkness surround him;he rules with righteousness and justi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e goes in front of himand burns up his enemies around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ightning lights up the world;the earth sees it and trembl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lls melt like wax before the Lord,before the Lord of all the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proclaim his righteousness,and all the nations see his glor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ho worships idols is put to shame;all the gods bow down before the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2026-06-09T22:06:11Z</dcterms:created>
  <dcterms:modified xsi:type="dcterms:W3CDTF">2026-06-09T22:06:11Z</dcterms:modified>
  <dc:title>Bible.com.au: Psalm 97:1-12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