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01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's glorious name;bring an offering and come into his Tem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before the Holy One when he appears;tremble before him, all the eart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all the nations, “The Lord is king!The earth is set firmly in place and cannot be moved;he will judge the peoples with justic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, earth and sky!Roar, sea, and every creature in you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, fields, and everything in you!The trees in the woods will shout for joy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comes to rule the earth.He will rule the peoples of the worldwith justice and fair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Supreme King(1 Chronicles 16.23-33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 the Lord!Sing to the Lord, all the worl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and praise him!Proclaim every day the good news that he has saved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his glory to the nations,his mighty deeds to all peop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and is to be highly praised;he is to be honored more than all the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s of all other nations are only idols,but the Lord created the heave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and majesty surround him;power and beauty fill his Tem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people on earth;praise his glory and m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2026-06-04T20:10:35Z</dcterms:created>
  <dcterms:modified xsi:type="dcterms:W3CDTF">2026-06-04T20:10:35Z</dcterms:modified>
  <dc:title>Bible.com.au: Psalm 96:1-13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