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80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9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's glorious name;bring an offering and come into his Tem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before the Holy One when he appears;tremble before him, all the eart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to all the nations, “The Lord is king!The earth is set firmly in place and cannot be moved;he will judge the peoples with justice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, earth and sky!Roar, sea, and every creature in you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glad, fields, and everything in you!The trees in the woods will shout for joy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Lord comes to rule the earth.He will rule the peoples of the worldwith justice and fairn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e Supreme King(1 Chronicles 16.23-33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a new song to the Lord!Sing to the Lord, all the world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the Lord, and praise him!Proclaim every day the good news that he has saved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claim his glory to the nations,his mighty deeds to all peopl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and is to be highly praised;he is to be honored more than all th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ods of all other nations are only idols,but the Lord created the heave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and majesty surround him;power and beauty fill his Temp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he Lord, all people on earth;praise his glory and m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2026-08-04T17:22:27Z</dcterms:created>
  <dcterms:modified xsi:type="dcterms:W3CDTF">2026-08-04T17:22:27Z</dcterms:modified>
  <dc:title>Bible.com.au: Psalm 96:1-13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