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9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praise the Lord!Let us sing for joy to God, who protects u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m with thanksgivingand sing joyful songs of pra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 mighty God,a mighty king over all the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over the whole earth,from the deepest caves to the highest hi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over the sea, which he made;the land also, which he himself for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bow down and worship him;let us kneel before the Lord, our Make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our God;we are the people he cares for,the flock for which he provides.Listen today to what he say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be stubborn, as your ancestors were at Meribah,as they were that day in the desert at Mass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put me to the test and tried me,although they had seen what I did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ty years I was disgusted with those people.I said, ‘How disloyal they are!They refuse to obey my commands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ngry and made a solemn promise:‘You will never enter the landwhere I would have given you rest.’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2026-09-23T22:48:14Z</dcterms:created>
  <dcterms:modified xsi:type="dcterms:W3CDTF">2026-09-23T22:48:14Z</dcterms:modified>
  <dc:title>Bible.com.au: Psalm 95:1-11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