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95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Don't be stubborn, as your ancestors were at Meribah,as they were that day in the desert at Mass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they put me to the test and tried me,although they had seen what I did for the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forty years I was disgusted with those people.I said, ‘How disloyal they are!They refuse to obey my commands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angry and made a solemn promise:‘You will never enter the landwhere I would have given you rest.’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Prais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praise the Lord!Let us sing for joy to God, who protects us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come before him with thanksgivingand sing joyful songs of prai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a mighty God,a mighty king over all the g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over the whole earth,from the deepest caves to the highest hill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s over the sea, which he made;the land also, which he himself form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, let us bow down and worship him;let us kneel before the Lord, our Maker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our God;we are the people he cares for,the flock for which he provides.Listen today to what he say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2026-06-02T19:53:26Z</dcterms:created>
  <dcterms:modified xsi:type="dcterms:W3CDTF">2026-06-02T19:53:26Z</dcterms:modified>
  <dc:title>Bible.com.au: Psalm 95:1-11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