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4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5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n't be stubborn, as your ancestors were at Meribah,as they were that day in the desert at Mass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y put me to the test and tried me,although they had seen what I did for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orty years I was disgusted with those people.I said, ‘How disloyal they are!They refuse to obey my commands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ngry and made a solemn promise:‘You will never enter the landwhere I would have given you rest.’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Prais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let us praise the Lord!Let us sing for joy to God, who protects u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come before him with thanksgivingand sing joyful songs of prai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a mighty God,a mighty king over all the go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ules over the whole earth,from the deepest caves to the highest hill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ules over the sea, which he made;the land also, which he himself form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let us bow down and worship him;let us kneel before the Lord, our Maker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our God;we are the people he cares for,the flock for which he provides.Listen today to what he say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2026-08-03T11:05:57Z</dcterms:created>
  <dcterms:modified xsi:type="dcterms:W3CDTF">2026-08-03T11:05:57Z</dcterms:modified>
  <dc:title>Bible.com.au: Psalm 95:1-11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