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43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, how can you be such stupid fools?When will you ever learn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made our ears—can't he hear?He made our eyes—can't he se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colds the nations—won't he punish them?He is the teacher of us all—hasn't he any knowledge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knows what we think;he knows how senseless our reasoning i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ow happy are those you instruct,the ones to whom you teach your law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ive them rest from days of troubleuntil a pit is dug to trap the wick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not abandon his people;he will not desert those who belong to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ice will again be found in the courts,and all righteous people will support 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tood up for me against the wicked?Who took my side against the evildoers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Lord had not helped me,I would have gone quickly to the land of silen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the Judge of Al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“I am falling”;but your constant love, O Lord, held me up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ever I am anxious and worried,you comfort me and make me gla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nothing to do with corrupt judges,who make injustice legal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plot against good peopleand sentence the innocent to dea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defends me;my God protects m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punish them for their wickednessand destroy them for their sins;the Lord our God will destroy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are a God who punishes;reveal your anger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judge of us all;rise and give the proud what they deserve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onger will the wicked be glad?How much longer, Lor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onger will criminals be proudand boast about their crime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ush your people, Lord;they oppress those who belong to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kill widows and orphans,and murder the strangers who live in our l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, “The Lord does not see us;the God of Israel does not notice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2026-08-06T03:47:42Z</dcterms:created>
  <dcterms:modified xsi:type="dcterms:W3CDTF">2026-08-06T03:47:42Z</dcterms:modified>
  <dc:title>Bible.com.au: Psalm 94:1-23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