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, how can you be such stupid fools?When will you ever lear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made our ears—can't he hear?He made our eyes—can't he s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colds the nations—won't he punish them?He is the teacher of us all—hasn't he any knowledg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nows what we think;he knows how senseless our reasoning 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happy are those you instruct,the ones to whom you teach your law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them rest from days of troubleuntil a pit is dug to trap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abandon his people;he will not desert those who belong 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will again be found in the courts,and all righteous people will support i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ood up for me against the wicked?Who took my side against the evildoer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Lord had not helped me,I would have gone quickly to the land of sile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Judge of Al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am falling”;but your constant love, O Lord, held me u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ever I am anxious and worried,you comfort me and make me gl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hing to do with corrupt judges,who make injustice lega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lot against good peopleand sentence the innocent to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defends me;my God protects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unish them for their wickednessand destroy them for their sins;the Lord our God will destroy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a God who punishes;reveal your ang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judge of us all;rise and give the proud what they deserv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 will the wicked be glad?How much longer, Lor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 will criminals be proudand boast about their crime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your people, Lord;they oppress those who belong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ill widows and orphans,and murder the strangers who live in our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The Lord does not see us;the God of Israel does not notic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2026-06-09T23:15:08Z</dcterms:created>
  <dcterms:modified xsi:type="dcterms:W3CDTF">2026-06-09T23:15:08Z</dcterms:modified>
  <dc:title>Bible.com.au: Psalm 94:1-23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