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.He is clothed with majesty and strength.The earth is set firmly in placeand cannot be mov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rone, O Lord, has been firm from the beginning,and you existed before time beg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cean depths raise their voice, O Lord;they raise their voice and ro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ules supreme in heaven,greater than the roar of the ocean,more powerful than the waves of the se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are eternal, Lord,and your Temple is holy indeed,for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2026-10-30T13:24:28Z</dcterms:created>
  <dcterms:modified xsi:type="dcterms:W3CDTF">2026-10-30T13:24:28Z</dcterms:modified>
  <dc:title>Bible.com.au: Psalm 93:1-5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