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540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e K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.He is clothed with majesty and strength.The earth is set firmly in placeand cannot be mov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hrone, O Lord, has been firm from the beginning,and you existed before time bega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cean depths raise their voice, O Lord;they raise their voice and roa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ules supreme in heaven,greater than the roar of the ocean,more powerful than the waves of the se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aws are eternal, Lord,and your Temple is holy indeed,forever and 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2026-07-08T19:10:19Z</dcterms:created>
  <dcterms:modified xsi:type="dcterms:W3CDTF">2026-07-08T19:10:19Z</dcterms:modified>
  <dc:title>Bible.com.au: Psalm 93:1-5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