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, Lord, are supreme 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your enemies will die,and all the wicked will be defea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me as strong as a wild ox;you have blessed me with happi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defeat of my enemiesand heard the cries of th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flourish like palm trees;they will grow like the cedars of Leban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trees planted in the house of the Lord,that flourish in the Temple of our Go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till bear fruit in old ageand are always green and stro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hows that the Lord is just,that there is no wrong in my protecto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ood it is to give thanks to you, O Lord,to sing in your honor, O Most High Go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oclaim your constant love every morningand your faithfulness every nigh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music of stringed instrumentsand with melody on the har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ighty deeds, O Lord, make me glad;because of what you have done, I sing for jo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are your actions, Lord!How deep are your thought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something a fool cannot know;someone who is stupid cannot understan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may grow like weeds,those who do wrong may prosper;yet they will be totally destroye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2026-08-03T11:16:37Z</dcterms:created>
  <dcterms:modified xsi:type="dcterms:W3CDTF">2026-08-03T11:16:37Z</dcterms:modified>
  <dc:title>Bible.com.au: Psalm 92:1-15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