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09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look and seehow the wicked are punish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the Lord your defender,the Most High your protector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no disaster will strike you,no violence will come near your ho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ill put his angels in charge of youto protect you wherever you go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hold you up with their handsto keep you from hurting your feet on the ston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trample down lions and snakes,fierce lions and poisonous snak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ays, “I will save those who love meand will protect those who acknowledge me as L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call to me, I will answer them;when they are in trouble, I will be with them.I will rescue them and honor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reward them with long life;I will save them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Our Protecto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goes to the Lord for safety,whoever remains under the protection of the Almighty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say to him,“You are my defender and protector.You are my God; in you I trust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keep you safe from all hidden dangersand from all deadly diseas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cover you with his wings;you will be safe in his care;his faithfulness will protect and defend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need not fear any dangers at nightor sudden attacks during the day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the plagues that strike in the darkor the evils that kill in dayl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housand may fall dead beside you,ten thousand all around you,but you will not be harm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2026-07-05T12:31:43Z</dcterms:created>
  <dcterms:modified xsi:type="dcterms:W3CDTF">2026-07-05T12:31:43Z</dcterms:modified>
  <dc:title>Bible.com.au: Psalm 91:1-16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