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59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lace our sins before you,our secret sins where you can see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ife is cut short by your anger;it fades away like a whisp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nty years is all we have—eighty years, if we are strong;yet all they bring us is trouble and sorrow;life is soon over, and we are g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felt the full power of your anger?Who knows what fear your fury can bring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how short our life is,so that we may become w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onger will your anger last?Have pity, O Lord, on your servants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us each morning with your constant love,so that we may sing and be glad all our li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now as much happiness as the sadness you gave usduring all our years of mise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, your servants, see your mighty deeds;let our descendants see your glorious migh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our God, may your blessings be with us.Give us success in all we do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FOUR(Psalms 90–106)Of God and Human Be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have always been our ho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 created the hillsor brought the world into being,you were eternally God,and will be God for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ell us to return to what we were;you change us back to du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ousand years to you are like one day;they are like yesterday, already gone,like a short hour in the n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rry us away like a flood;we last no longer than a dream.We are like weeds that sprout in the morn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grow and burst into bloom,then dry up and die in the eve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destroyed by your anger;we are terrified by your fu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2026-05-23T18:08:37Z</dcterms:created>
  <dcterms:modified xsi:type="dcterms:W3CDTF">2026-05-23T18:08:37Z</dcterms:modified>
  <dc:title>Bible.com.au: Psalm 90:1-17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