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402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9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nksgiving to God for His Justic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you, Lord, with all my heart;I will tell of all the wonderful things you have don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with joy because of you.I will sing praise to you, Almighty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nemies turn back when you appear;they fall down and di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fair and honest in your judgments,and you have judged in my favo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condemned the heathenand destroyed the wicked;they will be remembered no mo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enemies are finished forever;you have destroyed their cities,and they are completely forgotte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is king forever;he has set up his throne for judgmen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ules the world with righteousness;he judges the nations with justi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a refuge for the oppressed,a place of safety in times of troub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know you, Lord, will trust you;you do not abandon anyone who comes to yo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praise to the Lord, who rules in Zion!Tell every nation what he has done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remembers those who suffer;he does not forget their cry,and he punishes those who wrong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merciful to me, O Lord!See the sufferings my enemies cause me!Rescue me from death, O Lord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 may stand before the people of Jerusalemand tell them all the things for which I praise you.I will rejoice because you saved 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then have dug a pit and fallen in;they have been caught in their own trap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revealed himself by his righteous judgments,and the wicked are trapped by their own deed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th is the destiny of all the wicked,of all those who reject Go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eedy will not always be neglected;the hope of the poor will not be crushed forev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Lord! Do not let anyone defy you!Bring the heathen before youand pronounce judgment on the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hem afraid, O Lord;make them know that they are only mortal being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2026-10-19T15:33:31Z</dcterms:created>
  <dcterms:modified xsi:type="dcterms:W3CDTF">2026-10-19T15:33:31Z</dcterms:modified>
  <dc:title>Bible.com.au: Psalm 9:1-20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